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Oswald" pitchFamily="2" charset="77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6d8642618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306d8642618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8f730b1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308f730b1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6d8642618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306d8642618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6d8642618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306d8642618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6d8642618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06d8642618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6d8642618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306d8642618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chemeClr val="lt1"/>
          </a:solidFill>
          <a:ln w="31750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1100"/>
            </a:lvl1pPr>
            <a:lvl2pPr marL="0" lvl="1" indent="0" algn="ctr">
              <a:spcBef>
                <a:spcPts val="0"/>
              </a:spcBef>
              <a:buNone/>
              <a:defRPr sz="1100"/>
            </a:lvl2pPr>
            <a:lvl3pPr marL="0" lvl="2" indent="0" algn="ctr">
              <a:spcBef>
                <a:spcPts val="0"/>
              </a:spcBef>
              <a:buNone/>
              <a:defRPr sz="1100"/>
            </a:lvl3pPr>
            <a:lvl4pPr marL="0" lvl="3" indent="0" algn="ctr">
              <a:spcBef>
                <a:spcPts val="0"/>
              </a:spcBef>
              <a:buNone/>
              <a:defRPr sz="1100"/>
            </a:lvl4pPr>
            <a:lvl5pPr marL="0" lvl="4" indent="0" algn="ctr">
              <a:spcBef>
                <a:spcPts val="0"/>
              </a:spcBef>
              <a:buNone/>
              <a:defRPr sz="1100"/>
            </a:lvl5pPr>
            <a:lvl6pPr marL="0" lvl="5" indent="0" algn="ctr">
              <a:spcBef>
                <a:spcPts val="0"/>
              </a:spcBef>
              <a:buNone/>
              <a:defRPr sz="1100"/>
            </a:lvl6pPr>
            <a:lvl7pPr marL="0" lvl="6" indent="0" algn="ctr">
              <a:spcBef>
                <a:spcPts val="0"/>
              </a:spcBef>
              <a:buNone/>
              <a:defRPr sz="1100"/>
            </a:lvl7pPr>
            <a:lvl8pPr marL="0" lvl="7" indent="0" algn="ctr">
              <a:spcBef>
                <a:spcPts val="0"/>
              </a:spcBef>
              <a:buNone/>
              <a:defRPr sz="1100"/>
            </a:lvl8pPr>
            <a:lvl9pPr marL="0" lvl="8" indent="0" algn="ctr">
              <a:spcBef>
                <a:spcPts val="0"/>
              </a:spcBef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751925"/>
            <a:ext cx="8520600" cy="20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Analog Deity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422075" y="42542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Team 1 - Mac, Kamau, Hassan, Tej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1376650" y="1737119"/>
            <a:ext cx="63906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Compare images of people/scenes and deduce which one is a real and which one is a ‘deity’.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4294967295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  <a:solidFill>
            <a:schemeClr val="lt1"/>
          </a:solidFill>
          <a:ln w="31750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</a:pPr>
            <a:r>
              <a:rPr lang="en-GB" sz="1100"/>
              <a:t>ELEVATOR PITCH</a:t>
            </a:r>
            <a:endParaRPr sz="11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endParaRPr sz="11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113" y="2043026"/>
            <a:ext cx="5095776" cy="28663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7147925" y="4601600"/>
            <a:ext cx="7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2"/>
                </a:solidFill>
              </a:rPr>
              <a:t>Concept art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1376700" y="1866769"/>
            <a:ext cx="63906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The images below consist of various games, videos and internet horror which we’re using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as concepts and inspirations for Analog Deity. </a:t>
            </a:r>
            <a:endParaRPr sz="1100"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4294967295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  <a:solidFill>
            <a:schemeClr val="lt1"/>
          </a:solidFill>
          <a:ln w="31750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</a:pPr>
            <a:r>
              <a:rPr lang="en-GB" sz="1100"/>
              <a:t>CONCEPTS/INSPIRATION</a:t>
            </a:r>
            <a:endParaRPr sz="11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endParaRPr sz="11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5" y="2641450"/>
            <a:ext cx="2354125" cy="11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051" y="2512722"/>
            <a:ext cx="1966875" cy="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287" y="3488683"/>
            <a:ext cx="1966874" cy="110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6775" y="2280975"/>
            <a:ext cx="1967908" cy="11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8987" y="3550138"/>
            <a:ext cx="1897150" cy="9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513641" y="3685325"/>
            <a:ext cx="14676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1">
                <a:solidFill>
                  <a:schemeClr val="dk1"/>
                </a:solidFill>
              </a:rPr>
              <a:t>Papers, Please (2013)</a:t>
            </a:r>
            <a:endParaRPr sz="1100" b="1" i="1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391466" y="4587575"/>
            <a:ext cx="20922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>
                <a:solidFill>
                  <a:schemeClr val="dk1"/>
                </a:solidFill>
              </a:rPr>
              <a:t>That's not my neighbour</a:t>
            </a:r>
            <a:endParaRPr sz="1000" b="1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>
                <a:solidFill>
                  <a:schemeClr val="dk1"/>
                </a:solidFill>
              </a:rPr>
              <a:t>(2024)</a:t>
            </a:r>
            <a:endParaRPr sz="1000" b="1" i="1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6684616" y="4635300"/>
            <a:ext cx="20922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>
                <a:solidFill>
                  <a:schemeClr val="dk1"/>
                </a:solidFill>
              </a:rPr>
              <a:t>Mandela Catalogue </a:t>
            </a:r>
            <a:endParaRPr sz="1000" b="1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>
                <a:solidFill>
                  <a:schemeClr val="dk1"/>
                </a:solidFill>
              </a:rPr>
              <a:t>(2021)</a:t>
            </a:r>
            <a:endParaRPr sz="1000"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chemeClr val="lt1"/>
          </a:solidFill>
          <a:ln w="31750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r>
              <a:rPr lang="en-GB" sz="1100"/>
              <a:t>GAMEPLAY AND GAME LOOPS</a:t>
            </a:r>
            <a:endParaRPr sz="1100"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1" u="sng" dirty="0"/>
              <a:t>Overall game aims and objectives</a:t>
            </a:r>
            <a:endParaRPr b="1" i="1" u="sng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Observe the deities, locate anomalies.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 i="1" u="sng" dirty="0"/>
              <a:t>Game loops, how do you play the game?</a:t>
            </a:r>
            <a:endParaRPr sz="1100" b="1" i="1" u="sng" dirty="0"/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Select between images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One of the images will be the original and one will be a modified ‘alternate’ version.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 i="1" u="sng" dirty="0"/>
              <a:t>What are the rewards and how do you win?</a:t>
            </a:r>
            <a:endParaRPr sz="1100" b="1" i="1" u="sng"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XP for correct guesses that can be used to upgrade investigation equipment.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chemeClr val="lt1"/>
          </a:solidFill>
          <a:ln w="31750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r>
              <a:rPr lang="en-GB" sz="1100"/>
              <a:t>PLAYER EXPERIENCE </a:t>
            </a:r>
            <a:endParaRPr sz="110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84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100" b="1" i="1" u="sng" dirty="0"/>
              <a:t>How many levels?</a:t>
            </a:r>
            <a:endParaRPr sz="1100" b="1" i="1" u="sng" dirty="0"/>
          </a:p>
          <a:p>
            <a:pPr marL="17780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Analog Deity will consist of one main level (consisting of the workspace) with a large variety of assets. Each time the level is replayed, the assets are different.</a:t>
            </a:r>
            <a:endParaRPr dirty="0"/>
          </a:p>
          <a:p>
            <a:pPr marL="17780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 sz="1100" b="1" i="1" u="sng" dirty="0"/>
              <a:t>How long will each level take? </a:t>
            </a:r>
            <a:endParaRPr sz="1100" b="1" i="1" u="sng" dirty="0"/>
          </a:p>
          <a:p>
            <a:pPr marL="177800" lvl="0" indent="-158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On average, a level will take around 2-3 minutes to complete (levels can be completed quicker with in-game tools which aid the player such as the Magnifying Glass).</a:t>
            </a:r>
            <a:endParaRPr dirty="0"/>
          </a:p>
          <a:p>
            <a:pPr marL="17780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 sz="1100" b="1" i="1" u="sng" dirty="0"/>
              <a:t>What will player be willing to pay for?</a:t>
            </a:r>
            <a:endParaRPr sz="1100" b="1" i="1" u="sng" dirty="0"/>
          </a:p>
          <a:p>
            <a:pPr marL="177800" lvl="0" indent="-158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In-Game currency which will allow for improved analysis tools (Magnifying Glass, Flashlight, etc).</a:t>
            </a:r>
            <a:endParaRPr dirty="0"/>
          </a:p>
          <a:p>
            <a:pPr marL="177800" lvl="0" indent="-158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XP Boosters which will allow faster Player Level gain (certain tools are only available at a certain level and can’t be bought via in-game currency.</a:t>
            </a:r>
          </a:p>
          <a:p>
            <a:pPr marL="177800" lvl="0" indent="-158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-GB" dirty="0"/>
              <a:t>Extra lives for too many incorrect guesses can be purchased.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chemeClr val="lt1"/>
          </a:solidFill>
          <a:ln w="31750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r>
              <a:rPr lang="en-GB" sz="1100"/>
              <a:t>VIDEO TRAILER</a:t>
            </a:r>
            <a:endParaRPr sz="1100"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0" algn="ctr" rtl="0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en-GB"/>
              <a:t>https://youtu.be/Dc4X5qgF4O4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chemeClr val="lt1"/>
          </a:solidFill>
          <a:ln w="31750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r>
              <a:rPr lang="en-GB" sz="1100"/>
              <a:t>AGILE SPRINTS PLAN</a:t>
            </a:r>
            <a:endParaRPr sz="1100"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7437375" y="4752327"/>
            <a:ext cx="15039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en-GB" sz="800"/>
              <a:t>https://trello.com/b/YNHiOwcy</a:t>
            </a:r>
            <a:endParaRPr sz="8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50" y="1747984"/>
            <a:ext cx="5165689" cy="322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Macintosh PowerPoint</Application>
  <PresentationFormat>On-screen Show (16:9)</PresentationFormat>
  <Paragraphs>34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Gill Sans</vt:lpstr>
      <vt:lpstr>Oswald</vt:lpstr>
      <vt:lpstr>Arial</vt:lpstr>
      <vt:lpstr>Simple Dark</vt:lpstr>
      <vt:lpstr>Analog Deity</vt:lpstr>
      <vt:lpstr>ELEVATOR PITCH </vt:lpstr>
      <vt:lpstr>CONCEPTS/INSPIRATION </vt:lpstr>
      <vt:lpstr>GAMEPLAY AND GAME LOOPS</vt:lpstr>
      <vt:lpstr>PLAYER EXPERIENCE </vt:lpstr>
      <vt:lpstr>VIDEO TRAILER</vt:lpstr>
      <vt:lpstr>AGILE SPRINTS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Mac Baranowski</cp:lastModifiedBy>
  <cp:revision>1</cp:revision>
  <dcterms:modified xsi:type="dcterms:W3CDTF">2024-10-11T18:08:25Z</dcterms:modified>
</cp:coreProperties>
</file>